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customXml" Target="../customXml/item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customXml" Target="../customXml/item2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F200-2408-40BE-263E-1CB5A24B5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866FF-3290-8DC7-9B80-2774913FC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0F35B-06C4-F025-896D-3A51512F4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EA91-DFCE-310B-BEA6-5DE62E09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9B145-4931-1EF7-F435-A4067E4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9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2AFE-5C8D-9F9A-10BC-17F9CCBC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92E74-C4AC-85B8-8DEB-9786B98E6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D026-0D6E-BEB9-911A-646C8077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92423-5A3E-8925-5057-8E5D5BF9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B608-F93A-7BC1-130C-4FE9B9C7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2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9C5F2-ABEE-485B-01EF-EB256F8A0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5402C-A1DF-D75E-1B1F-E53766738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8A21A-EFB8-6018-2BE5-38B7B687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047E2-28FD-0DC6-AC92-903160996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9231F-30F4-011D-36BE-41258EA8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3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C57F-0C2B-C318-D4D5-86A8F912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33596-9E36-1ABD-694E-6EC9F409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9B4EF-0F3E-15EC-553F-D3E1A492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2F791-6B98-1940-DBF0-B99764387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D6FA0-647B-823D-F085-1F89ED47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73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7CF2-33F7-114F-A369-DC7E6E00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AA4DF-3C38-0CAE-29E2-69BA15397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EDBD0-25A2-17A4-6047-C01BF551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AB38A-6B91-5994-04FE-A5310A1D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CAD32-7299-07E0-D16E-C3F6AB4E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1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7266-9AFC-D739-25C2-67E12D95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0330-5C8C-1964-DE61-AB291F590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97790-68C7-847C-DB44-2724F4DA7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06053-CEB4-0A56-68BA-C714CB7F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0E928-DD4B-05A6-5539-40D72785C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9C7B0-410B-8737-F3C8-1EA5FB46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86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3799-0A8E-9CE7-A826-582CF8F1B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BAF82-6187-A3C6-ECA4-CE307915E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A8975-E5F0-AEF3-6960-305893CE8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A6EC72-056C-1BAD-6069-6679E78BF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02B3F-ACB1-7457-E4AD-985EA5298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2FE59-D389-7435-5C24-3A4382C2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0DDB71-4EC8-8701-0E86-4056D7F7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AFF4C-D6EB-B728-0CCD-6B82CDEC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8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9BB6-6B4B-45CC-FA09-434B7B10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0A718-9374-ED55-CB29-64978CED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1B224-8AFB-0915-4FC0-40E13BF8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7854D-98FC-7C58-DF82-95EA832A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AA274F-4107-1B59-DA4B-257BCECC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8A601A-FCA2-C2E6-9003-FA05C58F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913D0-462C-8F2F-F509-70538F28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94BE-A299-6711-3A9A-C65CC2750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96470-6050-F94A-042F-D991F3C4C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C91DB-0B03-82B5-2A80-9500A4754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C994A-4CFF-3B2C-9A9F-6A025498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5C391-A323-0592-F18D-C5D32248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C98A7-53E5-5DFC-F52F-8FCDFAAA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0C88-E8CC-8AC1-3CF9-7C594EA9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822E9-C777-A9C6-11FE-CBA0C2332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18E57-5C5A-5CC9-5212-8B36F8D6B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E67BE-B3B3-FADE-D688-FE845F419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67402-82DC-C2D1-9071-CA4712C7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6343-ED9C-F0C6-B61B-EEA8FF8F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88A6E-4606-C0BC-9A12-5572F1C8E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07463-D0AD-EEA6-65F0-CA3BA3047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6B99C-3A40-0976-9E5F-4C425B1BA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EDF8-DBA6-40FE-A14D-511065EDF4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6863-E0E7-AF33-9132-EB3A14E4B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05F3C-846C-928E-2EC5-AE45FE09B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53973-9114-454B-9EA4-EE6763594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32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37-43">
            <a:extLst>
              <a:ext uri="{FF2B5EF4-FFF2-40B4-BE49-F238E27FC236}">
                <a16:creationId xmlns:a16="http://schemas.microsoft.com/office/drawing/2014/main" id="{6526C978-897D-869C-4984-79F254FAC9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13" y="0"/>
            <a:ext cx="5311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6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2-56">
            <a:extLst>
              <a:ext uri="{FF2B5EF4-FFF2-40B4-BE49-F238E27FC236}">
                <a16:creationId xmlns:a16="http://schemas.microsoft.com/office/drawing/2014/main" id="{70DB50D6-BAEB-611A-EA5F-C90E84AFA3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02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0-13">
            <a:extLst>
              <a:ext uri="{FF2B5EF4-FFF2-40B4-BE49-F238E27FC236}">
                <a16:creationId xmlns:a16="http://schemas.microsoft.com/office/drawing/2014/main" id="{8E914B43-08C1-C252-B029-395B170F2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909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0-27">
            <a:extLst>
              <a:ext uri="{FF2B5EF4-FFF2-40B4-BE49-F238E27FC236}">
                <a16:creationId xmlns:a16="http://schemas.microsoft.com/office/drawing/2014/main" id="{8D062CA0-9F4B-956A-74BD-44D809C87B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442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0-45">
            <a:extLst>
              <a:ext uri="{FF2B5EF4-FFF2-40B4-BE49-F238E27FC236}">
                <a16:creationId xmlns:a16="http://schemas.microsoft.com/office/drawing/2014/main" id="{004C109E-CFB5-0CE9-8780-F349F73530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10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1-01">
            <a:extLst>
              <a:ext uri="{FF2B5EF4-FFF2-40B4-BE49-F238E27FC236}">
                <a16:creationId xmlns:a16="http://schemas.microsoft.com/office/drawing/2014/main" id="{25F17ABB-A284-B7AD-9012-DD41767CB9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669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1-15">
            <a:extLst>
              <a:ext uri="{FF2B5EF4-FFF2-40B4-BE49-F238E27FC236}">
                <a16:creationId xmlns:a16="http://schemas.microsoft.com/office/drawing/2014/main" id="{7A1F96EF-CBDC-5A08-6696-57E18352C3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785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1-27">
            <a:extLst>
              <a:ext uri="{FF2B5EF4-FFF2-40B4-BE49-F238E27FC236}">
                <a16:creationId xmlns:a16="http://schemas.microsoft.com/office/drawing/2014/main" id="{225B9C5E-2990-23E8-2813-5D0AE078F8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0"/>
            <a:ext cx="12076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140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1-39">
            <a:extLst>
              <a:ext uri="{FF2B5EF4-FFF2-40B4-BE49-F238E27FC236}">
                <a16:creationId xmlns:a16="http://schemas.microsoft.com/office/drawing/2014/main" id="{F9B50C2B-4124-44CB-00D5-D5E3FB6E37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8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1-54">
            <a:extLst>
              <a:ext uri="{FF2B5EF4-FFF2-40B4-BE49-F238E27FC236}">
                <a16:creationId xmlns:a16="http://schemas.microsoft.com/office/drawing/2014/main" id="{FB5D9264-C61B-C5D4-67B7-8995C09510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" y="0"/>
            <a:ext cx="12098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394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2-14">
            <a:extLst>
              <a:ext uri="{FF2B5EF4-FFF2-40B4-BE49-F238E27FC236}">
                <a16:creationId xmlns:a16="http://schemas.microsoft.com/office/drawing/2014/main" id="{FC11863D-35A2-15DB-5046-78296AD877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484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3-04">
            <a:extLst>
              <a:ext uri="{FF2B5EF4-FFF2-40B4-BE49-F238E27FC236}">
                <a16:creationId xmlns:a16="http://schemas.microsoft.com/office/drawing/2014/main" id="{3C246DA5-7A04-E2C3-A1C8-0E0E9A3ED2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77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5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3-10">
            <a:extLst>
              <a:ext uri="{FF2B5EF4-FFF2-40B4-BE49-F238E27FC236}">
                <a16:creationId xmlns:a16="http://schemas.microsoft.com/office/drawing/2014/main" id="{47E66C18-D317-847D-31A8-DA0C22C3FF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270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3-20">
            <a:extLst>
              <a:ext uri="{FF2B5EF4-FFF2-40B4-BE49-F238E27FC236}">
                <a16:creationId xmlns:a16="http://schemas.microsoft.com/office/drawing/2014/main" id="{867119B4-2CC1-3649-C101-B38CB6C090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20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3-34">
            <a:extLst>
              <a:ext uri="{FF2B5EF4-FFF2-40B4-BE49-F238E27FC236}">
                <a16:creationId xmlns:a16="http://schemas.microsoft.com/office/drawing/2014/main" id="{936376C2-C02D-0C1E-E3E9-23055102F3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0"/>
            <a:ext cx="1213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353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3-46">
            <a:extLst>
              <a:ext uri="{FF2B5EF4-FFF2-40B4-BE49-F238E27FC236}">
                <a16:creationId xmlns:a16="http://schemas.microsoft.com/office/drawing/2014/main" id="{6842B83E-F003-5520-E198-EC10006B78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331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3-59">
            <a:extLst>
              <a:ext uri="{FF2B5EF4-FFF2-40B4-BE49-F238E27FC236}">
                <a16:creationId xmlns:a16="http://schemas.microsoft.com/office/drawing/2014/main" id="{3553BCD4-2C49-5309-4FCB-10B00B4A34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326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4-16">
            <a:extLst>
              <a:ext uri="{FF2B5EF4-FFF2-40B4-BE49-F238E27FC236}">
                <a16:creationId xmlns:a16="http://schemas.microsoft.com/office/drawing/2014/main" id="{2BC014E5-174D-E85E-8F2F-9B34461F59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764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4-34">
            <a:extLst>
              <a:ext uri="{FF2B5EF4-FFF2-40B4-BE49-F238E27FC236}">
                <a16:creationId xmlns:a16="http://schemas.microsoft.com/office/drawing/2014/main" id="{EA0599D0-AE00-8805-07A4-25FBBCC84C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6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5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4-51">
            <a:extLst>
              <a:ext uri="{FF2B5EF4-FFF2-40B4-BE49-F238E27FC236}">
                <a16:creationId xmlns:a16="http://schemas.microsoft.com/office/drawing/2014/main" id="{900B9501-23C7-29E7-29A7-F99B995719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999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5-08">
            <a:extLst>
              <a:ext uri="{FF2B5EF4-FFF2-40B4-BE49-F238E27FC236}">
                <a16:creationId xmlns:a16="http://schemas.microsoft.com/office/drawing/2014/main" id="{64FB8D9D-D7F6-4862-31A0-6693421F99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0"/>
            <a:ext cx="120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343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5-22">
            <a:extLst>
              <a:ext uri="{FF2B5EF4-FFF2-40B4-BE49-F238E27FC236}">
                <a16:creationId xmlns:a16="http://schemas.microsoft.com/office/drawing/2014/main" id="{634E7145-02AC-33A6-E692-64AE2AE982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0"/>
            <a:ext cx="120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799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5-43">
            <a:extLst>
              <a:ext uri="{FF2B5EF4-FFF2-40B4-BE49-F238E27FC236}">
                <a16:creationId xmlns:a16="http://schemas.microsoft.com/office/drawing/2014/main" id="{119B8ADE-E2D2-0057-EC4B-7DBE5C90A5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6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3-28">
            <a:extLst>
              <a:ext uri="{FF2B5EF4-FFF2-40B4-BE49-F238E27FC236}">
                <a16:creationId xmlns:a16="http://schemas.microsoft.com/office/drawing/2014/main" id="{8FAE5407-28E7-4789-9E5B-21ADB797F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752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6-00">
            <a:extLst>
              <a:ext uri="{FF2B5EF4-FFF2-40B4-BE49-F238E27FC236}">
                <a16:creationId xmlns:a16="http://schemas.microsoft.com/office/drawing/2014/main" id="{54513FC6-3A10-7C46-496E-7FA42D1C0C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54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6-14">
            <a:extLst>
              <a:ext uri="{FF2B5EF4-FFF2-40B4-BE49-F238E27FC236}">
                <a16:creationId xmlns:a16="http://schemas.microsoft.com/office/drawing/2014/main" id="{6601EC4B-4A82-86C0-E7A8-158E016FC0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214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6-27">
            <a:extLst>
              <a:ext uri="{FF2B5EF4-FFF2-40B4-BE49-F238E27FC236}">
                <a16:creationId xmlns:a16="http://schemas.microsoft.com/office/drawing/2014/main" id="{1B422809-1188-E10D-AAA9-93753E8451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9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745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6-40">
            <a:extLst>
              <a:ext uri="{FF2B5EF4-FFF2-40B4-BE49-F238E27FC236}">
                <a16:creationId xmlns:a16="http://schemas.microsoft.com/office/drawing/2014/main" id="{26E24B99-D367-3234-BC89-CAC510A6A7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"/>
            <a:ext cx="12192000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44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6-52">
            <a:extLst>
              <a:ext uri="{FF2B5EF4-FFF2-40B4-BE49-F238E27FC236}">
                <a16:creationId xmlns:a16="http://schemas.microsoft.com/office/drawing/2014/main" id="{30307E72-7EB5-EC37-B06C-9862A06CB1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77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290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7-04">
            <a:extLst>
              <a:ext uri="{FF2B5EF4-FFF2-40B4-BE49-F238E27FC236}">
                <a16:creationId xmlns:a16="http://schemas.microsoft.com/office/drawing/2014/main" id="{2FE9FB58-2C48-A06D-7F65-5710DB3BAB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822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7-27">
            <a:extLst>
              <a:ext uri="{FF2B5EF4-FFF2-40B4-BE49-F238E27FC236}">
                <a16:creationId xmlns:a16="http://schemas.microsoft.com/office/drawing/2014/main" id="{23182FF4-7B9D-3772-A6A8-8F8BB2D9DA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8"/>
            <a:ext cx="121920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72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7-44">
            <a:extLst>
              <a:ext uri="{FF2B5EF4-FFF2-40B4-BE49-F238E27FC236}">
                <a16:creationId xmlns:a16="http://schemas.microsoft.com/office/drawing/2014/main" id="{555D7034-AAD9-9196-F01C-FB36873F7A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926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8-00">
            <a:extLst>
              <a:ext uri="{FF2B5EF4-FFF2-40B4-BE49-F238E27FC236}">
                <a16:creationId xmlns:a16="http://schemas.microsoft.com/office/drawing/2014/main" id="{5DD4EC57-5F9E-CE04-63B0-46BCE32FD3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" y="0"/>
            <a:ext cx="12017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206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8-21">
            <a:extLst>
              <a:ext uri="{FF2B5EF4-FFF2-40B4-BE49-F238E27FC236}">
                <a16:creationId xmlns:a16="http://schemas.microsoft.com/office/drawing/2014/main" id="{2210812D-6745-840C-B904-3F0D75755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" y="0"/>
            <a:ext cx="12079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5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3-46">
            <a:extLst>
              <a:ext uri="{FF2B5EF4-FFF2-40B4-BE49-F238E27FC236}">
                <a16:creationId xmlns:a16="http://schemas.microsoft.com/office/drawing/2014/main" id="{4B07DF7F-CEAA-19C2-B3AA-051EEFC9C6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347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8-36">
            <a:extLst>
              <a:ext uri="{FF2B5EF4-FFF2-40B4-BE49-F238E27FC236}">
                <a16:creationId xmlns:a16="http://schemas.microsoft.com/office/drawing/2014/main" id="{64F7B061-5F74-1B32-9F38-9216180484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" y="0"/>
            <a:ext cx="12085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243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8-49">
            <a:extLst>
              <a:ext uri="{FF2B5EF4-FFF2-40B4-BE49-F238E27FC236}">
                <a16:creationId xmlns:a16="http://schemas.microsoft.com/office/drawing/2014/main" id="{90D07DAD-B7D8-08EE-044B-BC68BB3365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" y="0"/>
            <a:ext cx="12042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65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9-04">
            <a:extLst>
              <a:ext uri="{FF2B5EF4-FFF2-40B4-BE49-F238E27FC236}">
                <a16:creationId xmlns:a16="http://schemas.microsoft.com/office/drawing/2014/main" id="{60287BDA-20FD-9EEF-1C76-C556C276F5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12088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457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9-19">
            <a:extLst>
              <a:ext uri="{FF2B5EF4-FFF2-40B4-BE49-F238E27FC236}">
                <a16:creationId xmlns:a16="http://schemas.microsoft.com/office/drawing/2014/main" id="{AA4383A7-5D87-9EE2-0112-15D10B04DF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856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9-31">
            <a:extLst>
              <a:ext uri="{FF2B5EF4-FFF2-40B4-BE49-F238E27FC236}">
                <a16:creationId xmlns:a16="http://schemas.microsoft.com/office/drawing/2014/main" id="{38FECF64-820C-2C44-FE59-4E50560501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573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19-48">
            <a:extLst>
              <a:ext uri="{FF2B5EF4-FFF2-40B4-BE49-F238E27FC236}">
                <a16:creationId xmlns:a16="http://schemas.microsoft.com/office/drawing/2014/main" id="{AE81C498-C119-14CF-C3EC-AFC287B616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" y="0"/>
            <a:ext cx="12085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808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0-03">
            <a:extLst>
              <a:ext uri="{FF2B5EF4-FFF2-40B4-BE49-F238E27FC236}">
                <a16:creationId xmlns:a16="http://schemas.microsoft.com/office/drawing/2014/main" id="{6122E678-B204-AC79-D97C-6EF503B608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900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0-18">
            <a:extLst>
              <a:ext uri="{FF2B5EF4-FFF2-40B4-BE49-F238E27FC236}">
                <a16:creationId xmlns:a16="http://schemas.microsoft.com/office/drawing/2014/main" id="{27E51AD1-9456-74B5-9E34-EA3840E591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0"/>
            <a:ext cx="12076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051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0-34">
            <a:extLst>
              <a:ext uri="{FF2B5EF4-FFF2-40B4-BE49-F238E27FC236}">
                <a16:creationId xmlns:a16="http://schemas.microsoft.com/office/drawing/2014/main" id="{970F1229-8C30-76DD-3146-6B215F92DF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" y="0"/>
            <a:ext cx="12085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19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0-48">
            <a:extLst>
              <a:ext uri="{FF2B5EF4-FFF2-40B4-BE49-F238E27FC236}">
                <a16:creationId xmlns:a16="http://schemas.microsoft.com/office/drawing/2014/main" id="{A53EC956-1C0D-0A3E-D4B9-3653493646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0"/>
            <a:ext cx="12076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74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4-01">
            <a:extLst>
              <a:ext uri="{FF2B5EF4-FFF2-40B4-BE49-F238E27FC236}">
                <a16:creationId xmlns:a16="http://schemas.microsoft.com/office/drawing/2014/main" id="{8FDA0298-1118-234C-DFF1-1F0C5D64D9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" y="0"/>
            <a:ext cx="12122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607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1-03">
            <a:extLst>
              <a:ext uri="{FF2B5EF4-FFF2-40B4-BE49-F238E27FC236}">
                <a16:creationId xmlns:a16="http://schemas.microsoft.com/office/drawing/2014/main" id="{51F9E193-9E6B-3D83-2241-31BC040436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1201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49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1-20">
            <a:extLst>
              <a:ext uri="{FF2B5EF4-FFF2-40B4-BE49-F238E27FC236}">
                <a16:creationId xmlns:a16="http://schemas.microsoft.com/office/drawing/2014/main" id="{024AB957-ADE6-9048-8E49-753CA9B8D5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62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1-37">
            <a:extLst>
              <a:ext uri="{FF2B5EF4-FFF2-40B4-BE49-F238E27FC236}">
                <a16:creationId xmlns:a16="http://schemas.microsoft.com/office/drawing/2014/main" id="{EC37963E-9270-1712-9554-6C3F469AC2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12088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77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1-51">
            <a:extLst>
              <a:ext uri="{FF2B5EF4-FFF2-40B4-BE49-F238E27FC236}">
                <a16:creationId xmlns:a16="http://schemas.microsoft.com/office/drawing/2014/main" id="{8CBCC3BA-3150-BD22-B492-B5448AF3C7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07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2-05">
            <a:extLst>
              <a:ext uri="{FF2B5EF4-FFF2-40B4-BE49-F238E27FC236}">
                <a16:creationId xmlns:a16="http://schemas.microsoft.com/office/drawing/2014/main" id="{9DBC2C92-10E5-32E8-3378-290827D1EB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" y="0"/>
            <a:ext cx="12122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474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2-18">
            <a:extLst>
              <a:ext uri="{FF2B5EF4-FFF2-40B4-BE49-F238E27FC236}">
                <a16:creationId xmlns:a16="http://schemas.microsoft.com/office/drawing/2014/main" id="{FFFA6D8C-A052-771A-A91A-B5D6D9515D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" y="0"/>
            <a:ext cx="12123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480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2-35">
            <a:extLst>
              <a:ext uri="{FF2B5EF4-FFF2-40B4-BE49-F238E27FC236}">
                <a16:creationId xmlns:a16="http://schemas.microsoft.com/office/drawing/2014/main" id="{D3FE97BE-83D8-E9B4-D843-12A8477365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" y="0"/>
            <a:ext cx="12111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768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2-53">
            <a:extLst>
              <a:ext uri="{FF2B5EF4-FFF2-40B4-BE49-F238E27FC236}">
                <a16:creationId xmlns:a16="http://schemas.microsoft.com/office/drawing/2014/main" id="{C2BF97AC-E106-9757-3DE2-31B7E29642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0"/>
            <a:ext cx="120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58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3-11">
            <a:extLst>
              <a:ext uri="{FF2B5EF4-FFF2-40B4-BE49-F238E27FC236}">
                <a16:creationId xmlns:a16="http://schemas.microsoft.com/office/drawing/2014/main" id="{B5731FAD-C7ED-873D-4C63-A8CB412C2A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0"/>
            <a:ext cx="12101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733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3-27">
            <a:extLst>
              <a:ext uri="{FF2B5EF4-FFF2-40B4-BE49-F238E27FC236}">
                <a16:creationId xmlns:a16="http://schemas.microsoft.com/office/drawing/2014/main" id="{AF0BE966-6B90-8A8D-4D26-BB070AD5A1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2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4-14">
            <a:extLst>
              <a:ext uri="{FF2B5EF4-FFF2-40B4-BE49-F238E27FC236}">
                <a16:creationId xmlns:a16="http://schemas.microsoft.com/office/drawing/2014/main" id="{A657A69F-CAB5-336C-E427-6AA3DFF9C7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0545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3-42">
            <a:extLst>
              <a:ext uri="{FF2B5EF4-FFF2-40B4-BE49-F238E27FC236}">
                <a16:creationId xmlns:a16="http://schemas.microsoft.com/office/drawing/2014/main" id="{5B3BE902-ACCF-7633-BF8D-ED45625A4D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056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3-56">
            <a:extLst>
              <a:ext uri="{FF2B5EF4-FFF2-40B4-BE49-F238E27FC236}">
                <a16:creationId xmlns:a16="http://schemas.microsoft.com/office/drawing/2014/main" id="{3490E6E2-FD93-258F-D2AE-FD1DAEA05D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0"/>
            <a:ext cx="1213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958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4-48">
            <a:extLst>
              <a:ext uri="{FF2B5EF4-FFF2-40B4-BE49-F238E27FC236}">
                <a16:creationId xmlns:a16="http://schemas.microsoft.com/office/drawing/2014/main" id="{B4659074-3A9F-5E1F-D817-8C2EA1D117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9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061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25-04">
            <a:extLst>
              <a:ext uri="{FF2B5EF4-FFF2-40B4-BE49-F238E27FC236}">
                <a16:creationId xmlns:a16="http://schemas.microsoft.com/office/drawing/2014/main" id="{207C46C6-4FD5-84BE-5B0C-F15AC413A4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36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4-41">
            <a:extLst>
              <a:ext uri="{FF2B5EF4-FFF2-40B4-BE49-F238E27FC236}">
                <a16:creationId xmlns:a16="http://schemas.microsoft.com/office/drawing/2014/main" id="{439D09BF-DF07-6BF2-7A85-E6BD284D2E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76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4-55">
            <a:extLst>
              <a:ext uri="{FF2B5EF4-FFF2-40B4-BE49-F238E27FC236}">
                <a16:creationId xmlns:a16="http://schemas.microsoft.com/office/drawing/2014/main" id="{ABF78393-3E15-2F52-6749-E81D0A4561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2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5-16">
            <a:extLst>
              <a:ext uri="{FF2B5EF4-FFF2-40B4-BE49-F238E27FC236}">
                <a16:creationId xmlns:a16="http://schemas.microsoft.com/office/drawing/2014/main" id="{CC36901C-ED1F-6AA7-FA74-372631BA67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48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5-29">
            <a:extLst>
              <a:ext uri="{FF2B5EF4-FFF2-40B4-BE49-F238E27FC236}">
                <a16:creationId xmlns:a16="http://schemas.microsoft.com/office/drawing/2014/main" id="{D3911130-E313-724F-8E98-280F271BD5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0-32">
            <a:extLst>
              <a:ext uri="{FF2B5EF4-FFF2-40B4-BE49-F238E27FC236}">
                <a16:creationId xmlns:a16="http://schemas.microsoft.com/office/drawing/2014/main" id="{5DFFF8B8-6163-2A81-82C0-5C68D6102D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0"/>
            <a:ext cx="1209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79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5-46">
            <a:extLst>
              <a:ext uri="{FF2B5EF4-FFF2-40B4-BE49-F238E27FC236}">
                <a16:creationId xmlns:a16="http://schemas.microsoft.com/office/drawing/2014/main" id="{A7509A6F-697D-585B-505F-677CF0220A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8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6-03">
            <a:extLst>
              <a:ext uri="{FF2B5EF4-FFF2-40B4-BE49-F238E27FC236}">
                <a16:creationId xmlns:a16="http://schemas.microsoft.com/office/drawing/2014/main" id="{C3B42DD2-2069-3697-F561-248717753B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22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6-21">
            <a:extLst>
              <a:ext uri="{FF2B5EF4-FFF2-40B4-BE49-F238E27FC236}">
                <a16:creationId xmlns:a16="http://schemas.microsoft.com/office/drawing/2014/main" id="{85726503-932A-A398-43F8-D8794E4111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9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6-41">
            <a:extLst>
              <a:ext uri="{FF2B5EF4-FFF2-40B4-BE49-F238E27FC236}">
                <a16:creationId xmlns:a16="http://schemas.microsoft.com/office/drawing/2014/main" id="{EB054EB6-2030-A09C-D86B-F363F13E8B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6-56">
            <a:extLst>
              <a:ext uri="{FF2B5EF4-FFF2-40B4-BE49-F238E27FC236}">
                <a16:creationId xmlns:a16="http://schemas.microsoft.com/office/drawing/2014/main" id="{01698234-39B5-40D9-7A61-7098785D89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9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7-09">
            <a:extLst>
              <a:ext uri="{FF2B5EF4-FFF2-40B4-BE49-F238E27FC236}">
                <a16:creationId xmlns:a16="http://schemas.microsoft.com/office/drawing/2014/main" id="{6033CA39-4144-C7D0-30B1-658E9C4070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69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7-25">
            <a:extLst>
              <a:ext uri="{FF2B5EF4-FFF2-40B4-BE49-F238E27FC236}">
                <a16:creationId xmlns:a16="http://schemas.microsoft.com/office/drawing/2014/main" id="{AFD296FF-36A3-4B8E-3385-F9D800986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6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7-40">
            <a:extLst>
              <a:ext uri="{FF2B5EF4-FFF2-40B4-BE49-F238E27FC236}">
                <a16:creationId xmlns:a16="http://schemas.microsoft.com/office/drawing/2014/main" id="{3F0CE421-7B9E-26C9-CBAA-03DD7336B9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91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8-01">
            <a:extLst>
              <a:ext uri="{FF2B5EF4-FFF2-40B4-BE49-F238E27FC236}">
                <a16:creationId xmlns:a16="http://schemas.microsoft.com/office/drawing/2014/main" id="{CC8FCA6E-BEB5-0110-FA97-BBE8F652AD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58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8-15">
            <a:extLst>
              <a:ext uri="{FF2B5EF4-FFF2-40B4-BE49-F238E27FC236}">
                <a16:creationId xmlns:a16="http://schemas.microsoft.com/office/drawing/2014/main" id="{1BE0458C-E93C-2C2C-BEF9-F0C78C7549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5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0-50">
            <a:extLst>
              <a:ext uri="{FF2B5EF4-FFF2-40B4-BE49-F238E27FC236}">
                <a16:creationId xmlns:a16="http://schemas.microsoft.com/office/drawing/2014/main" id="{155C1C19-78C7-853C-8661-47E7BAB7E5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" y="0"/>
            <a:ext cx="1212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21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8-36">
            <a:extLst>
              <a:ext uri="{FF2B5EF4-FFF2-40B4-BE49-F238E27FC236}">
                <a16:creationId xmlns:a16="http://schemas.microsoft.com/office/drawing/2014/main" id="{8B83D0F0-E05A-BA83-5CA8-62E20CD5D4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03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16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8-51">
            <a:extLst>
              <a:ext uri="{FF2B5EF4-FFF2-40B4-BE49-F238E27FC236}">
                <a16:creationId xmlns:a16="http://schemas.microsoft.com/office/drawing/2014/main" id="{BB5F3FA2-4899-BFD7-47F5-9D799020EE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" y="0"/>
            <a:ext cx="1204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39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9-09">
            <a:extLst>
              <a:ext uri="{FF2B5EF4-FFF2-40B4-BE49-F238E27FC236}">
                <a16:creationId xmlns:a16="http://schemas.microsoft.com/office/drawing/2014/main" id="{008E3C1C-F827-28E8-8548-56B9E954A0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84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9-24">
            <a:extLst>
              <a:ext uri="{FF2B5EF4-FFF2-40B4-BE49-F238E27FC236}">
                <a16:creationId xmlns:a16="http://schemas.microsoft.com/office/drawing/2014/main" id="{BE4B1F16-A9C5-E10C-06DB-1B737E19F2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" y="0"/>
            <a:ext cx="1206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59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9-46">
            <a:extLst>
              <a:ext uri="{FF2B5EF4-FFF2-40B4-BE49-F238E27FC236}">
                <a16:creationId xmlns:a16="http://schemas.microsoft.com/office/drawing/2014/main" id="{ECDD90B9-63D5-AEB8-6351-59500D4255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12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0-05">
            <a:extLst>
              <a:ext uri="{FF2B5EF4-FFF2-40B4-BE49-F238E27FC236}">
                <a16:creationId xmlns:a16="http://schemas.microsoft.com/office/drawing/2014/main" id="{013A256E-34AA-45C0-5F0A-2259E2D117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3" y="0"/>
            <a:ext cx="12030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8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0-23">
            <a:extLst>
              <a:ext uri="{FF2B5EF4-FFF2-40B4-BE49-F238E27FC236}">
                <a16:creationId xmlns:a16="http://schemas.microsoft.com/office/drawing/2014/main" id="{B23430A9-AA16-388C-B442-7194F6933C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57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0-41">
            <a:extLst>
              <a:ext uri="{FF2B5EF4-FFF2-40B4-BE49-F238E27FC236}">
                <a16:creationId xmlns:a16="http://schemas.microsoft.com/office/drawing/2014/main" id="{8661A1AA-A475-494E-1613-92D14E614A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" y="0"/>
            <a:ext cx="1203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13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1-02">
            <a:extLst>
              <a:ext uri="{FF2B5EF4-FFF2-40B4-BE49-F238E27FC236}">
                <a16:creationId xmlns:a16="http://schemas.microsoft.com/office/drawing/2014/main" id="{E0267E4F-33B9-8FA9-5BC9-5121DF13FC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" y="0"/>
            <a:ext cx="12111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3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1-18">
            <a:extLst>
              <a:ext uri="{FF2B5EF4-FFF2-40B4-BE49-F238E27FC236}">
                <a16:creationId xmlns:a16="http://schemas.microsoft.com/office/drawing/2014/main" id="{C130AECD-C2A6-227C-C969-0D28B92DF4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4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1-07">
            <a:extLst>
              <a:ext uri="{FF2B5EF4-FFF2-40B4-BE49-F238E27FC236}">
                <a16:creationId xmlns:a16="http://schemas.microsoft.com/office/drawing/2014/main" id="{1AC6CED6-3D1B-3873-28B2-6A9E8E3E68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69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1-36">
            <a:extLst>
              <a:ext uri="{FF2B5EF4-FFF2-40B4-BE49-F238E27FC236}">
                <a16:creationId xmlns:a16="http://schemas.microsoft.com/office/drawing/2014/main" id="{1614A20E-36DC-5B25-ADFF-CF7984B170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73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1-51">
            <a:extLst>
              <a:ext uri="{FF2B5EF4-FFF2-40B4-BE49-F238E27FC236}">
                <a16:creationId xmlns:a16="http://schemas.microsoft.com/office/drawing/2014/main" id="{9F70A4E7-5553-0929-AE37-D9DC920BD5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" y="0"/>
            <a:ext cx="12122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2-07">
            <a:extLst>
              <a:ext uri="{FF2B5EF4-FFF2-40B4-BE49-F238E27FC236}">
                <a16:creationId xmlns:a16="http://schemas.microsoft.com/office/drawing/2014/main" id="{DFC0FDAC-9B65-AF7C-1A7C-CA665C2B50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85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2-24">
            <a:extLst>
              <a:ext uri="{FF2B5EF4-FFF2-40B4-BE49-F238E27FC236}">
                <a16:creationId xmlns:a16="http://schemas.microsoft.com/office/drawing/2014/main" id="{14C57745-EC62-DB39-45A1-3E0A532FD6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8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2-39">
            <a:extLst>
              <a:ext uri="{FF2B5EF4-FFF2-40B4-BE49-F238E27FC236}">
                <a16:creationId xmlns:a16="http://schemas.microsoft.com/office/drawing/2014/main" id="{6E7E673A-2DD5-8DCA-FED1-07080DF530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13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3-01">
            <a:extLst>
              <a:ext uri="{FF2B5EF4-FFF2-40B4-BE49-F238E27FC236}">
                <a16:creationId xmlns:a16="http://schemas.microsoft.com/office/drawing/2014/main" id="{FD60409B-7926-9FAB-38B9-C53BCFF605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3-19">
            <a:extLst>
              <a:ext uri="{FF2B5EF4-FFF2-40B4-BE49-F238E27FC236}">
                <a16:creationId xmlns:a16="http://schemas.microsoft.com/office/drawing/2014/main" id="{3A73B163-7347-CE4F-45E7-A7DD1D315C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95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3-34">
            <a:extLst>
              <a:ext uri="{FF2B5EF4-FFF2-40B4-BE49-F238E27FC236}">
                <a16:creationId xmlns:a16="http://schemas.microsoft.com/office/drawing/2014/main" id="{0530E23D-804F-8F51-02F5-005DC10273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53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3-52">
            <a:extLst>
              <a:ext uri="{FF2B5EF4-FFF2-40B4-BE49-F238E27FC236}">
                <a16:creationId xmlns:a16="http://schemas.microsoft.com/office/drawing/2014/main" id="{5C6B7DF0-6A25-2464-F0D2-187E58D5C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4-06">
            <a:extLst>
              <a:ext uri="{FF2B5EF4-FFF2-40B4-BE49-F238E27FC236}">
                <a16:creationId xmlns:a16="http://schemas.microsoft.com/office/drawing/2014/main" id="{3E44AEDE-4EF3-3A0E-BDDD-9135EC1919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0"/>
            <a:ext cx="1213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3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1-22">
            <a:extLst>
              <a:ext uri="{FF2B5EF4-FFF2-40B4-BE49-F238E27FC236}">
                <a16:creationId xmlns:a16="http://schemas.microsoft.com/office/drawing/2014/main" id="{0BFCC772-5C8A-C9EB-F73C-1CFE15B6CA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63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4-24">
            <a:extLst>
              <a:ext uri="{FF2B5EF4-FFF2-40B4-BE49-F238E27FC236}">
                <a16:creationId xmlns:a16="http://schemas.microsoft.com/office/drawing/2014/main" id="{D6697C6D-422F-2FCC-19A8-836498349D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9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4-40">
            <a:extLst>
              <a:ext uri="{FF2B5EF4-FFF2-40B4-BE49-F238E27FC236}">
                <a16:creationId xmlns:a16="http://schemas.microsoft.com/office/drawing/2014/main" id="{53EB6FA6-A6CD-47B2-E31F-945E672B1B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" y="0"/>
            <a:ext cx="12085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64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4-54">
            <a:extLst>
              <a:ext uri="{FF2B5EF4-FFF2-40B4-BE49-F238E27FC236}">
                <a16:creationId xmlns:a16="http://schemas.microsoft.com/office/drawing/2014/main" id="{248F3C82-50DF-04A8-BF7D-1F067FA5B2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" y="0"/>
            <a:ext cx="12085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79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5-16">
            <a:extLst>
              <a:ext uri="{FF2B5EF4-FFF2-40B4-BE49-F238E27FC236}">
                <a16:creationId xmlns:a16="http://schemas.microsoft.com/office/drawing/2014/main" id="{63C96B86-33F8-277D-B6A8-531D09061D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65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5-30">
            <a:extLst>
              <a:ext uri="{FF2B5EF4-FFF2-40B4-BE49-F238E27FC236}">
                <a16:creationId xmlns:a16="http://schemas.microsoft.com/office/drawing/2014/main" id="{5F3220CA-F494-B53C-642D-8CEF533366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" y="0"/>
            <a:ext cx="12079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67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5-46">
            <a:extLst>
              <a:ext uri="{FF2B5EF4-FFF2-40B4-BE49-F238E27FC236}">
                <a16:creationId xmlns:a16="http://schemas.microsoft.com/office/drawing/2014/main" id="{8F249F97-1AFE-DB53-4086-A06C995246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27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6-10">
            <a:extLst>
              <a:ext uri="{FF2B5EF4-FFF2-40B4-BE49-F238E27FC236}">
                <a16:creationId xmlns:a16="http://schemas.microsoft.com/office/drawing/2014/main" id="{36ED3F26-18F6-75C7-1B8A-10D4E7B623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6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6-28">
            <a:extLst>
              <a:ext uri="{FF2B5EF4-FFF2-40B4-BE49-F238E27FC236}">
                <a16:creationId xmlns:a16="http://schemas.microsoft.com/office/drawing/2014/main" id="{A74B6992-2D0E-166D-E45D-6EA7A372A0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" y="0"/>
            <a:ext cx="12098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4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6-49">
            <a:extLst>
              <a:ext uri="{FF2B5EF4-FFF2-40B4-BE49-F238E27FC236}">
                <a16:creationId xmlns:a16="http://schemas.microsoft.com/office/drawing/2014/main" id="{7BC28173-F873-1046-F583-2FC1832B1F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56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7-07">
            <a:extLst>
              <a:ext uri="{FF2B5EF4-FFF2-40B4-BE49-F238E27FC236}">
                <a16:creationId xmlns:a16="http://schemas.microsoft.com/office/drawing/2014/main" id="{1B268AEA-91B4-DE1C-6A04-11B850028E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6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1-36">
            <a:extLst>
              <a:ext uri="{FF2B5EF4-FFF2-40B4-BE49-F238E27FC236}">
                <a16:creationId xmlns:a16="http://schemas.microsoft.com/office/drawing/2014/main" id="{7F624A26-9FBF-BB96-3CC4-A6C0067DF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1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8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7-21">
            <a:extLst>
              <a:ext uri="{FF2B5EF4-FFF2-40B4-BE49-F238E27FC236}">
                <a16:creationId xmlns:a16="http://schemas.microsoft.com/office/drawing/2014/main" id="{675CE7EB-AB2A-9188-6E1F-D93C13B6FE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07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7-39">
            <a:extLst>
              <a:ext uri="{FF2B5EF4-FFF2-40B4-BE49-F238E27FC236}">
                <a16:creationId xmlns:a16="http://schemas.microsoft.com/office/drawing/2014/main" id="{DEFE1CFC-747E-BBBE-E8D1-A0163169C7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02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7-55">
            <a:extLst>
              <a:ext uri="{FF2B5EF4-FFF2-40B4-BE49-F238E27FC236}">
                <a16:creationId xmlns:a16="http://schemas.microsoft.com/office/drawing/2014/main" id="{C2D62041-1F86-1DE3-CD7D-619F4A045F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26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8-14">
            <a:extLst>
              <a:ext uri="{FF2B5EF4-FFF2-40B4-BE49-F238E27FC236}">
                <a16:creationId xmlns:a16="http://schemas.microsoft.com/office/drawing/2014/main" id="{0EF82CCA-AD95-0E9E-3831-110812F506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54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8-29">
            <a:extLst>
              <a:ext uri="{FF2B5EF4-FFF2-40B4-BE49-F238E27FC236}">
                <a16:creationId xmlns:a16="http://schemas.microsoft.com/office/drawing/2014/main" id="{202A1787-089D-6838-F7FD-BBF548C71D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4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8-47">
            <a:extLst>
              <a:ext uri="{FF2B5EF4-FFF2-40B4-BE49-F238E27FC236}">
                <a16:creationId xmlns:a16="http://schemas.microsoft.com/office/drawing/2014/main" id="{F864D6A6-25B2-9EC7-F9E3-0D3D4A71E4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01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9-03">
            <a:extLst>
              <a:ext uri="{FF2B5EF4-FFF2-40B4-BE49-F238E27FC236}">
                <a16:creationId xmlns:a16="http://schemas.microsoft.com/office/drawing/2014/main" id="{FB18ECD6-9480-5B5B-A16B-0FEAFD3DBB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03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08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9-20">
            <a:extLst>
              <a:ext uri="{FF2B5EF4-FFF2-40B4-BE49-F238E27FC236}">
                <a16:creationId xmlns:a16="http://schemas.microsoft.com/office/drawing/2014/main" id="{1D5B77EB-6E69-52AF-E7A5-327EB2FFB6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63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9-37">
            <a:extLst>
              <a:ext uri="{FF2B5EF4-FFF2-40B4-BE49-F238E27FC236}">
                <a16:creationId xmlns:a16="http://schemas.microsoft.com/office/drawing/2014/main" id="{4DAA6755-661F-29D3-B8E4-8E48264EF1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4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59-56">
            <a:extLst>
              <a:ext uri="{FF2B5EF4-FFF2-40B4-BE49-F238E27FC236}">
                <a16:creationId xmlns:a16="http://schemas.microsoft.com/office/drawing/2014/main" id="{60308A19-CB9E-9055-5D9A-0404A45DE5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2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1-54">
            <a:extLst>
              <a:ext uri="{FF2B5EF4-FFF2-40B4-BE49-F238E27FC236}">
                <a16:creationId xmlns:a16="http://schemas.microsoft.com/office/drawing/2014/main" id="{CCE46BFD-21EC-BEB4-00C7-3445DFCA14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507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0-15">
            <a:extLst>
              <a:ext uri="{FF2B5EF4-FFF2-40B4-BE49-F238E27FC236}">
                <a16:creationId xmlns:a16="http://schemas.microsoft.com/office/drawing/2014/main" id="{71B9FD99-E3F5-F5E4-FCA3-1D2D61D66E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8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0-43">
            <a:extLst>
              <a:ext uri="{FF2B5EF4-FFF2-40B4-BE49-F238E27FC236}">
                <a16:creationId xmlns:a16="http://schemas.microsoft.com/office/drawing/2014/main" id="{53CB8D11-B64C-7825-D506-2031AE06F1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71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0-55">
            <a:extLst>
              <a:ext uri="{FF2B5EF4-FFF2-40B4-BE49-F238E27FC236}">
                <a16:creationId xmlns:a16="http://schemas.microsoft.com/office/drawing/2014/main" id="{BD1C7F70-29F2-E7F5-D387-C68C86F099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65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62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1-16">
            <a:extLst>
              <a:ext uri="{FF2B5EF4-FFF2-40B4-BE49-F238E27FC236}">
                <a16:creationId xmlns:a16="http://schemas.microsoft.com/office/drawing/2014/main" id="{33978B32-0630-13A1-9948-06C4D4E672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22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1-31">
            <a:extLst>
              <a:ext uri="{FF2B5EF4-FFF2-40B4-BE49-F238E27FC236}">
                <a16:creationId xmlns:a16="http://schemas.microsoft.com/office/drawing/2014/main" id="{65449FEC-2653-5EF8-0D7C-DB876FE352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2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1-53">
            <a:extLst>
              <a:ext uri="{FF2B5EF4-FFF2-40B4-BE49-F238E27FC236}">
                <a16:creationId xmlns:a16="http://schemas.microsoft.com/office/drawing/2014/main" id="{912B9CB0-01CE-EA24-FE6F-4437D77071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055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2-11">
            <a:extLst>
              <a:ext uri="{FF2B5EF4-FFF2-40B4-BE49-F238E27FC236}">
                <a16:creationId xmlns:a16="http://schemas.microsoft.com/office/drawing/2014/main" id="{A169F1A0-0FED-3663-701C-6552E680D5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6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6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2-24">
            <a:extLst>
              <a:ext uri="{FF2B5EF4-FFF2-40B4-BE49-F238E27FC236}">
                <a16:creationId xmlns:a16="http://schemas.microsoft.com/office/drawing/2014/main" id="{0342D57A-65E9-3875-2C7D-B81C15C866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25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2-39">
            <a:extLst>
              <a:ext uri="{FF2B5EF4-FFF2-40B4-BE49-F238E27FC236}">
                <a16:creationId xmlns:a16="http://schemas.microsoft.com/office/drawing/2014/main" id="{3B0E2A7E-D8C4-F097-324F-8F8E57DF0E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24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2-58">
            <a:extLst>
              <a:ext uri="{FF2B5EF4-FFF2-40B4-BE49-F238E27FC236}">
                <a16:creationId xmlns:a16="http://schemas.microsoft.com/office/drawing/2014/main" id="{BDC3E083-09B7-8FCC-D18A-C6DD7E71CA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202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1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2-15">
            <a:extLst>
              <a:ext uri="{FF2B5EF4-FFF2-40B4-BE49-F238E27FC236}">
                <a16:creationId xmlns:a16="http://schemas.microsoft.com/office/drawing/2014/main" id="{23D18806-7FBB-B223-2ED7-CBE24C0E00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1201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760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5-05">
            <a:extLst>
              <a:ext uri="{FF2B5EF4-FFF2-40B4-BE49-F238E27FC236}">
                <a16:creationId xmlns:a16="http://schemas.microsoft.com/office/drawing/2014/main" id="{97D59C75-6AFF-5F9B-6E97-1186906688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0"/>
            <a:ext cx="1207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028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5-20">
            <a:extLst>
              <a:ext uri="{FF2B5EF4-FFF2-40B4-BE49-F238E27FC236}">
                <a16:creationId xmlns:a16="http://schemas.microsoft.com/office/drawing/2014/main" id="{953D25B8-28A5-6664-0969-B3993AD934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569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5-35">
            <a:extLst>
              <a:ext uri="{FF2B5EF4-FFF2-40B4-BE49-F238E27FC236}">
                <a16:creationId xmlns:a16="http://schemas.microsoft.com/office/drawing/2014/main" id="{0DB19D9A-33FA-3D40-36F2-7F1F30940D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0"/>
            <a:ext cx="1210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779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5-54">
            <a:extLst>
              <a:ext uri="{FF2B5EF4-FFF2-40B4-BE49-F238E27FC236}">
                <a16:creationId xmlns:a16="http://schemas.microsoft.com/office/drawing/2014/main" id="{1BF9657A-2037-EDAD-3AC4-91371D445B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1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586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6-08">
            <a:extLst>
              <a:ext uri="{FF2B5EF4-FFF2-40B4-BE49-F238E27FC236}">
                <a16:creationId xmlns:a16="http://schemas.microsoft.com/office/drawing/2014/main" id="{BE11C3FE-C2F5-D3AF-7CD4-E4D6DCE526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238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6-22">
            <a:extLst>
              <a:ext uri="{FF2B5EF4-FFF2-40B4-BE49-F238E27FC236}">
                <a16:creationId xmlns:a16="http://schemas.microsoft.com/office/drawing/2014/main" id="{08E2ED7B-6834-93B6-88C0-DC07A4C593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6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263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6-39">
            <a:extLst>
              <a:ext uri="{FF2B5EF4-FFF2-40B4-BE49-F238E27FC236}">
                <a16:creationId xmlns:a16="http://schemas.microsoft.com/office/drawing/2014/main" id="{889326EA-38DD-C813-6F20-C787CAF9A3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53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6-54">
            <a:extLst>
              <a:ext uri="{FF2B5EF4-FFF2-40B4-BE49-F238E27FC236}">
                <a16:creationId xmlns:a16="http://schemas.microsoft.com/office/drawing/2014/main" id="{460EB0B0-5B49-F13F-AF14-3D37876B16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69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7-08">
            <a:extLst>
              <a:ext uri="{FF2B5EF4-FFF2-40B4-BE49-F238E27FC236}">
                <a16:creationId xmlns:a16="http://schemas.microsoft.com/office/drawing/2014/main" id="{2E288923-ECA1-70F8-1917-64BF5A4AE6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0"/>
            <a:ext cx="12161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12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7-20">
            <a:extLst>
              <a:ext uri="{FF2B5EF4-FFF2-40B4-BE49-F238E27FC236}">
                <a16:creationId xmlns:a16="http://schemas.microsoft.com/office/drawing/2014/main" id="{A5FBFE72-09B7-9223-47C1-5122A9974A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0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3-42-32">
            <a:extLst>
              <a:ext uri="{FF2B5EF4-FFF2-40B4-BE49-F238E27FC236}">
                <a16:creationId xmlns:a16="http://schemas.microsoft.com/office/drawing/2014/main" id="{F9612E1B-9103-CF96-5F24-6BE3BCA4D4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" y="0"/>
            <a:ext cx="12107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328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7-36">
            <a:extLst>
              <a:ext uri="{FF2B5EF4-FFF2-40B4-BE49-F238E27FC236}">
                <a16:creationId xmlns:a16="http://schemas.microsoft.com/office/drawing/2014/main" id="{A40720A0-6654-2C8E-FF4F-5A1DF3DD90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9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7-50">
            <a:extLst>
              <a:ext uri="{FF2B5EF4-FFF2-40B4-BE49-F238E27FC236}">
                <a16:creationId xmlns:a16="http://schemas.microsoft.com/office/drawing/2014/main" id="{AEAC04BA-22EF-E077-B50C-877FAA15EA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9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8-05">
            <a:extLst>
              <a:ext uri="{FF2B5EF4-FFF2-40B4-BE49-F238E27FC236}">
                <a16:creationId xmlns:a16="http://schemas.microsoft.com/office/drawing/2014/main" id="{AC615E67-CE84-3108-1842-6FE912CF51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" y="0"/>
            <a:ext cx="12098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907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8-22">
            <a:extLst>
              <a:ext uri="{FF2B5EF4-FFF2-40B4-BE49-F238E27FC236}">
                <a16:creationId xmlns:a16="http://schemas.microsoft.com/office/drawing/2014/main" id="{F4AF761B-AEEE-FA13-A416-A1AF402BE2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0"/>
            <a:ext cx="1209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178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8-34">
            <a:extLst>
              <a:ext uri="{FF2B5EF4-FFF2-40B4-BE49-F238E27FC236}">
                <a16:creationId xmlns:a16="http://schemas.microsoft.com/office/drawing/2014/main" id="{34D3B5BF-71F4-C5E5-52E1-0231E226AF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" y="0"/>
            <a:ext cx="12017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70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8-51">
            <a:extLst>
              <a:ext uri="{FF2B5EF4-FFF2-40B4-BE49-F238E27FC236}">
                <a16:creationId xmlns:a16="http://schemas.microsoft.com/office/drawing/2014/main" id="{5402D3E7-2585-0D51-2AEC-740E6B7EF3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" y="0"/>
            <a:ext cx="12122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618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9-04">
            <a:extLst>
              <a:ext uri="{FF2B5EF4-FFF2-40B4-BE49-F238E27FC236}">
                <a16:creationId xmlns:a16="http://schemas.microsoft.com/office/drawing/2014/main" id="{5F379890-C2AB-1E10-F042-FCC5E33007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751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9-24">
            <a:extLst>
              <a:ext uri="{FF2B5EF4-FFF2-40B4-BE49-F238E27FC236}">
                <a16:creationId xmlns:a16="http://schemas.microsoft.com/office/drawing/2014/main" id="{BB819CBB-5E98-72CF-CD2B-8C7F889888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1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286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9-40">
            <a:extLst>
              <a:ext uri="{FF2B5EF4-FFF2-40B4-BE49-F238E27FC236}">
                <a16:creationId xmlns:a16="http://schemas.microsoft.com/office/drawing/2014/main" id="{39F63093-8230-942B-4D80-88D7441E72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" y="0"/>
            <a:ext cx="1211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408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3-11-03_14-09-57">
            <a:extLst>
              <a:ext uri="{FF2B5EF4-FFF2-40B4-BE49-F238E27FC236}">
                <a16:creationId xmlns:a16="http://schemas.microsoft.com/office/drawing/2014/main" id="{E4D97973-DC14-FD42-9F87-3FA09C9EE8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" y="0"/>
            <a:ext cx="12060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97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2BC6F8FE20D24A95EAF7D8578ADCFF" ma:contentTypeVersion="17" ma:contentTypeDescription="Create a new document." ma:contentTypeScope="" ma:versionID="286313b855eeb50fcb9a7492d96488c9">
  <xsd:schema xmlns:xsd="http://www.w3.org/2001/XMLSchema" xmlns:xs="http://www.w3.org/2001/XMLSchema" xmlns:p="http://schemas.microsoft.com/office/2006/metadata/properties" xmlns:ns2="2a2e3654-635b-40b2-905d-da3adfe043f2" xmlns:ns3="5d817e1c-1c48-408e-a198-6787c1befdc8" targetNamespace="http://schemas.microsoft.com/office/2006/metadata/properties" ma:root="true" ma:fieldsID="217361a9e401f363dd90c8fdecbb6783" ns2:_="" ns3:_="">
    <xsd:import namespace="2a2e3654-635b-40b2-905d-da3adfe043f2"/>
    <xsd:import namespace="5d817e1c-1c48-408e-a198-6787c1befd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e3654-635b-40b2-905d-da3adfe043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715bb09-1f35-41dc-b237-6b17b4ac89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17e1c-1c48-408e-a198-6787c1befdc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c8367ec-fa92-4a5a-8cf2-c50d5a2a724d}" ma:internalName="TaxCatchAll" ma:showField="CatchAllData" ma:web="5d817e1c-1c48-408e-a198-6787c1befd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817e1c-1c48-408e-a198-6787c1befdc8" xsi:nil="true"/>
    <lcf76f155ced4ddcb4097134ff3c332f xmlns="2a2e3654-635b-40b2-905d-da3adfe043f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3509645-1C8D-4196-A2B5-4AF156AFCDE3}"/>
</file>

<file path=customXml/itemProps2.xml><?xml version="1.0" encoding="utf-8"?>
<ds:datastoreItem xmlns:ds="http://schemas.openxmlformats.org/officeDocument/2006/customXml" ds:itemID="{A5ACD487-28D9-4CD5-AACA-C2361A2CD64C}"/>
</file>

<file path=customXml/itemProps3.xml><?xml version="1.0" encoding="utf-8"?>
<ds:datastoreItem xmlns:ds="http://schemas.openxmlformats.org/officeDocument/2006/customXml" ds:itemID="{F62843F5-7F2E-40D8-9A83-AED8C6E6A062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 Chi Nguyen</dc:creator>
  <cp:lastModifiedBy>Ha Chi Nguyen</cp:lastModifiedBy>
  <cp:revision>1</cp:revision>
  <dcterms:created xsi:type="dcterms:W3CDTF">2023-11-03T07:27:56Z</dcterms:created>
  <dcterms:modified xsi:type="dcterms:W3CDTF">2023-11-03T07:29:37Z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0x010100F02BC6F8FE20D24A95EAF7D8578ADCFF</vt:lpwstr>
  </property>
</Properties>
</file>